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7" d="100"/>
          <a:sy n="37" d="100"/>
        </p:scale>
        <p:origin x="-2160" y="-72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1F97-E1E6-40DC-8D69-A5A076DC6C65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DDD-C756-4E99-8113-C8F6DCF841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11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1F97-E1E6-40DC-8D69-A5A076DC6C65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DDD-C756-4E99-8113-C8F6DCF841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80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1F97-E1E6-40DC-8D69-A5A076DC6C65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DDD-C756-4E99-8113-C8F6DCF841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02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1F97-E1E6-40DC-8D69-A5A076DC6C65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DDD-C756-4E99-8113-C8F6DCF841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1F97-E1E6-40DC-8D69-A5A076DC6C65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DDD-C756-4E99-8113-C8F6DCF841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54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1F97-E1E6-40DC-8D69-A5A076DC6C65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DDD-C756-4E99-8113-C8F6DCF841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31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1F97-E1E6-40DC-8D69-A5A076DC6C65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DDD-C756-4E99-8113-C8F6DCF841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22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1F97-E1E6-40DC-8D69-A5A076DC6C65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DDD-C756-4E99-8113-C8F6DCF841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52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1F97-E1E6-40DC-8D69-A5A076DC6C65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DDD-C756-4E99-8113-C8F6DCF841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37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1F97-E1E6-40DC-8D69-A5A076DC6C65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DDD-C756-4E99-8113-C8F6DCF841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60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1F97-E1E6-40DC-8D69-A5A076DC6C65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DDD-C756-4E99-8113-C8F6DCF841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17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91F97-E1E6-40DC-8D69-A5A076DC6C65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CDDD-C756-4E99-8113-C8F6DCF841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55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3510" cy="151193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6680" y="510540"/>
            <a:ext cx="652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Titulo: XXXXXXXXXXXXXXXXXXXXXXXX</a:t>
            </a:r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6680" y="1358900"/>
            <a:ext cx="6812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Autores:XXXXXXXXXXXXXXXX</a:t>
            </a:r>
            <a:r>
              <a:rPr lang="pt-B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, XXXXXXXXXXXXXXXX,XXXXXXX,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XXXXXXXXXXXXXX,XXXXXXXXXXXXXXXXXXX</a:t>
            </a:r>
            <a:endParaRPr lang="pt-B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3700" y="353953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2E59"/>
                </a:solidFill>
                <a:latin typeface="Arial Rounded MT Bold" panose="020F0704030504030204" pitchFamily="34" charset="0"/>
              </a:rPr>
              <a:t>INTRODUÇÃO</a:t>
            </a:r>
            <a:endParaRPr lang="pt-BR" sz="2400" dirty="0">
              <a:solidFill>
                <a:srgbClr val="192E5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3700" y="755967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2E59"/>
                </a:solidFill>
                <a:latin typeface="Arial Rounded MT Bold" panose="020F0704030504030204" pitchFamily="34" charset="0"/>
              </a:rPr>
              <a:t>OBJETIVO</a:t>
            </a:r>
            <a:endParaRPr lang="pt-BR" sz="2400" dirty="0">
              <a:solidFill>
                <a:srgbClr val="192E5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3700" y="940117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2E59"/>
                </a:solidFill>
                <a:latin typeface="Arial Rounded MT Bold" panose="020F0704030504030204" pitchFamily="34" charset="0"/>
              </a:rPr>
              <a:t>MATERIAIS E MÉTODOS</a:t>
            </a:r>
            <a:endParaRPr lang="pt-BR" sz="2400" dirty="0">
              <a:solidFill>
                <a:srgbClr val="192E5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542413" y="353953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2E59"/>
                </a:solidFill>
                <a:latin typeface="Arial Rounded MT Bold" panose="020F0704030504030204" pitchFamily="34" charset="0"/>
              </a:rPr>
              <a:t>RESULTADOS E DISCUSSÕES</a:t>
            </a:r>
            <a:endParaRPr lang="pt-BR" sz="2400" dirty="0">
              <a:solidFill>
                <a:srgbClr val="192E5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435600" y="9401174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2E59"/>
                </a:solidFill>
                <a:latin typeface="Arial Rounded MT Bold" panose="020F0704030504030204" pitchFamily="34" charset="0"/>
              </a:rPr>
              <a:t>CONCLUSÕES</a:t>
            </a:r>
            <a:endParaRPr lang="pt-BR" sz="2400" dirty="0">
              <a:solidFill>
                <a:srgbClr val="192E5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42413" y="11798597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2E59"/>
                </a:solidFill>
                <a:latin typeface="Arial Rounded MT Bold" panose="020F0704030504030204" pitchFamily="34" charset="0"/>
              </a:rPr>
              <a:t>REFERÊNCIAS</a:t>
            </a:r>
            <a:endParaRPr lang="pt-BR" sz="2400" dirty="0">
              <a:solidFill>
                <a:srgbClr val="192E59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18</Words>
  <Application>Microsoft Office PowerPoint</Application>
  <PresentationFormat>Personalizar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Losnak</dc:creator>
  <cp:lastModifiedBy>FIB-TVFIB</cp:lastModifiedBy>
  <cp:revision>4</cp:revision>
  <dcterms:created xsi:type="dcterms:W3CDTF">2019-05-27T15:38:53Z</dcterms:created>
  <dcterms:modified xsi:type="dcterms:W3CDTF">2019-07-04T16:49:47Z</dcterms:modified>
</cp:coreProperties>
</file>