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B05309-E18A-47F9-8F76-D95790AE3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07339AB-190F-49A0-8B4A-E77C9C3623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5C0A17-E53B-4B04-99E2-D62E11CB6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5C4B-A444-43B1-85E6-5F6EFFB80061}" type="datetimeFigureOut">
              <a:rPr lang="pt-BR" smtClean="0"/>
              <a:t>27/09/2021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87D9F7-71DE-45C7-9FCB-39E948A9A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799C6A5-2BC6-44BF-A7BA-10365D807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160B-4E96-4140-B51B-443D73116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0185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94A7BE-74F9-40CC-B5E0-DBE870307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104BC88-6F6D-41C1-976F-9BBA908A24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894A14B-D400-434D-BF2D-6A8694A6A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5C4B-A444-43B1-85E6-5F6EFFB80061}" type="datetimeFigureOut">
              <a:rPr lang="pt-BR" smtClean="0"/>
              <a:t>27/09/2021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4EA13A2-E5D9-4EDC-93C1-E3D213739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3AE652-E8DC-435E-A611-0B7A60028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160B-4E96-4140-B51B-443D73116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9171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0C28A8E-9B65-4F2C-82B5-4002482372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0876B36-E8AB-4FB6-92B9-F11F6F4D3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F8BED03-A265-48A8-A643-7D893E8CB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5C4B-A444-43B1-85E6-5F6EFFB80061}" type="datetimeFigureOut">
              <a:rPr lang="pt-BR" smtClean="0"/>
              <a:t>27/09/2021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5E2E55D-1368-43AA-98EE-71C70C7B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04E78AB-9690-4419-B5B2-FB4E3F636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160B-4E96-4140-B51B-443D73116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3298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701E5C-981A-470B-BF78-01F4D568F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21D904E-7930-442B-8063-B35B6D0AB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219465B-DF45-4CA4-8F05-817FFB4C0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5C4B-A444-43B1-85E6-5F6EFFB80061}" type="datetimeFigureOut">
              <a:rPr lang="pt-BR" smtClean="0"/>
              <a:t>27/09/2021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747C019-6EFC-4B73-94F1-86D3BB972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D538CC7-EB84-4CB5-A572-E93003FF9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160B-4E96-4140-B51B-443D73116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8396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D285C8-CCC5-4554-B343-F4D0473FA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CBC0725-CAF0-4F9E-BEAA-1965B5956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6D10F1-7DC6-4038-B537-32F580B88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5C4B-A444-43B1-85E6-5F6EFFB80061}" type="datetimeFigureOut">
              <a:rPr lang="pt-BR" smtClean="0"/>
              <a:t>27/09/2021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664F66-6A5A-443C-81B2-FF11BB777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38801E7-2F06-47C0-BE4B-E3AA3A433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160B-4E96-4140-B51B-443D73116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1519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B655C4-74A7-4F96-A73C-01DECD6B7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5BA74D-9263-4B32-A165-FFC9345B74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D57ABD2-D9FD-45F7-A43E-363D3CBF24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33299E3-36C6-473D-A795-22FE52BB8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5C4B-A444-43B1-85E6-5F6EFFB80061}" type="datetimeFigureOut">
              <a:rPr lang="pt-BR" smtClean="0"/>
              <a:t>27/09/2021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118F514-AF8A-4555-AE37-AE19B1670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E21BFB2-9F77-4DE5-A4CD-DBA391A1A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160B-4E96-4140-B51B-443D73116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0844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B8A019-4391-4F22-A21E-2BE7EE6AE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ADFA49C-AE84-4AB7-B417-FA17C0744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D1C53D2-5334-48AB-8C44-6DEFD0B8C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2527100-2800-495E-92E3-C4E715EFBE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9B58344-A87A-488C-9EC2-1E92EC32FF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46AA5DC-CE38-4767-BDE1-5DACF9ECC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5C4B-A444-43B1-85E6-5F6EFFB80061}" type="datetimeFigureOut">
              <a:rPr lang="pt-BR" smtClean="0"/>
              <a:t>27/09/2021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B52FB7B-E85F-4E66-B320-B985D7C77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978C0E6-3E8B-4F7F-824B-478C2B0A8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160B-4E96-4140-B51B-443D73116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6294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86218F-CD52-4958-93A6-0E07B7D0C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02441DB-A475-4BF6-820B-D8480086D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5C4B-A444-43B1-85E6-5F6EFFB80061}" type="datetimeFigureOut">
              <a:rPr lang="pt-BR" smtClean="0"/>
              <a:t>27/09/2021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B1AE787-D8E3-46C3-A806-98CF0148C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40D5112-E27F-4392-8A6D-B64CEACA7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160B-4E96-4140-B51B-443D73116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0613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6740F78-9C73-4CF6-A86F-953BC64DB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5C4B-A444-43B1-85E6-5F6EFFB80061}" type="datetimeFigureOut">
              <a:rPr lang="pt-BR" smtClean="0"/>
              <a:t>27/09/2021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E59176D-BC28-4363-AFE4-B8BD553E1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C8879D8-291B-4ADC-9850-AA14113D6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160B-4E96-4140-B51B-443D73116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907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7BABB6-70F4-4702-912D-D1F779EA4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51CF754-255A-4216-B3B1-AF96C0D9E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13F1CC7-CD2D-4520-8E63-E44DA5D10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495EDD-D771-422E-B9EF-1995DC340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5C4B-A444-43B1-85E6-5F6EFFB80061}" type="datetimeFigureOut">
              <a:rPr lang="pt-BR" smtClean="0"/>
              <a:t>27/09/2021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A734CA7-E994-4F4D-BA1E-283BCFEEC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63C9536-0927-4925-83AE-6D36B9F00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160B-4E96-4140-B51B-443D73116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1106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A5BBF0-0B79-4D17-A7AE-1CF0AAC8E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754AA34-44D9-4337-9055-50D6C1CE0B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D68925E-4AF5-49D8-87F9-6E9A6D94ED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668E3BB-6804-4322-9905-3612FFDB1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5C4B-A444-43B1-85E6-5F6EFFB80061}" type="datetimeFigureOut">
              <a:rPr lang="pt-BR" smtClean="0"/>
              <a:t>27/09/2021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49743A5-B69C-4665-A0DD-B6A35DD6B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5777857-E47C-41B8-AB84-E148B02E6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160B-4E96-4140-B51B-443D73116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0932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79CB39B-79BB-4F34-882C-C74FA500C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5689E7F-99D5-4018-BDDA-AEEC348DB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64BEA76-A4F7-46E1-9EF7-FE5D6A064C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D5C4B-A444-43B1-85E6-5F6EFFB80061}" type="datetimeFigureOut">
              <a:rPr lang="pt-BR" smtClean="0"/>
              <a:t>27/09/2021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3275689-1B46-4CD3-9A41-B394AC74BC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ABC02DA-FB51-417F-A8C3-A5E7EBA4B0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4160B-4E96-4140-B51B-443D73116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2329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641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152A410-C520-4A34-BA76-96EDAEBE11CF}"/>
              </a:ext>
            </a:extLst>
          </p:cNvPr>
          <p:cNvSpPr txBox="1"/>
          <p:nvPr/>
        </p:nvSpPr>
        <p:spPr>
          <a:xfrm>
            <a:off x="4164037" y="2349305"/>
            <a:ext cx="68087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>
                <a:solidFill>
                  <a:schemeClr val="bg1"/>
                </a:solidFill>
              </a:rPr>
              <a:t>TÍTULO DO TRABALHO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D486014-D0A9-418A-AEAF-C9348AB36AF8}"/>
              </a:ext>
            </a:extLst>
          </p:cNvPr>
          <p:cNvSpPr txBox="1"/>
          <p:nvPr/>
        </p:nvSpPr>
        <p:spPr>
          <a:xfrm>
            <a:off x="4192172" y="3269118"/>
            <a:ext cx="6372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</a:rPr>
              <a:t>Subtítulo do Trabalho</a:t>
            </a:r>
          </a:p>
        </p:txBody>
      </p:sp>
    </p:spTree>
    <p:extLst>
      <p:ext uri="{BB962C8B-B14F-4D97-AF65-F5344CB8AC3E}">
        <p14:creationId xmlns:p14="http://schemas.microsoft.com/office/powerpoint/2010/main" val="3065170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A3D47953-7F5A-4522-AE6A-3E3A1CCD646E}"/>
              </a:ext>
            </a:extLst>
          </p:cNvPr>
          <p:cNvSpPr txBox="1"/>
          <p:nvPr/>
        </p:nvSpPr>
        <p:spPr>
          <a:xfrm>
            <a:off x="2954216" y="2967335"/>
            <a:ext cx="7498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Inserir o arquivo do </a:t>
            </a:r>
            <a:r>
              <a:rPr lang="pt-BR" sz="2400"/>
              <a:t>vídeo aqui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643887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CARINA CRISTINA DO NASCIMENTO</dc:creator>
  <cp:lastModifiedBy>CARINA CRISTINA DO NASCIMENTO</cp:lastModifiedBy>
  <cp:revision>3</cp:revision>
  <dcterms:created xsi:type="dcterms:W3CDTF">2020-11-04T19:56:34Z</dcterms:created>
  <dcterms:modified xsi:type="dcterms:W3CDTF">2021-09-27T23:48:13Z</dcterms:modified>
</cp:coreProperties>
</file>