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3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5309-E18A-47F9-8F76-D95790AE3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7339AB-190F-49A0-8B4A-E77C9C362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5C0A17-E53B-4B04-99E2-D62E11CB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7D9F7-71DE-45C7-9FCB-39E948A9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99C6A5-2BC6-44BF-A7BA-10365D80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18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4A7BE-74F9-40CC-B5E0-DBE87030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04BC88-6F6D-41C1-976F-9BBA908A2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4A14B-D400-434D-BF2D-6A8694A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EA13A2-E5D9-4EDC-93C1-E3D21373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3AE652-E8DC-435E-A611-0B7A6002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17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C28A8E-9B65-4F2C-82B5-400248237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876B36-E8AB-4FB6-92B9-F11F6F4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8BED03-A265-48A8-A643-7D893E8C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E2E55D-1368-43AA-98EE-71C70C7B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4E78AB-9690-4419-B5B2-FB4E3F63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01E5C-981A-470B-BF78-01F4D568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1D904E-7930-442B-8063-B35B6D0AB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19465B-DF45-4CA4-8F05-817FFB4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7C019-6EFC-4B73-94F1-86D3BB97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538CC7-EB84-4CB5-A572-E93003FF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39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285C8-CCC5-4554-B343-F4D0473F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BC0725-CAF0-4F9E-BEAA-1965B5956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6D10F1-7DC6-4038-B537-32F580B8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664F66-6A5A-443C-81B2-FF11BB77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8801E7-2F06-47C0-BE4B-E3AA3A43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5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655C4-74A7-4F96-A73C-01DECD6B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5BA74D-9263-4B32-A165-FFC9345B7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57ABD2-D9FD-45F7-A43E-363D3CBF2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3299E3-36C6-473D-A795-22FE52B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18F514-AF8A-4555-AE37-AE19B167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21BFB2-9F77-4DE5-A4CD-DBA391A1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8A019-4391-4F22-A21E-2BE7EE6A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DFA49C-AE84-4AB7-B417-FA17C074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1C53D2-5334-48AB-8C44-6DEFD0B8C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527100-2800-495E-92E3-C4E715EFB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B58344-A87A-488C-9EC2-1E92EC32F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6AA5DC-CE38-4767-BDE1-5DACF9EC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52FB7B-E85F-4E66-B320-B985D7C7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78C0E6-3E8B-4F7F-824B-478C2B0A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2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6218F-CD52-4958-93A6-0E07B7D0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2441DB-A475-4BF6-820B-D848008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1AE787-D8E3-46C3-A806-98CF0148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0D5112-E27F-4392-8A6D-B64CEAC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6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740F78-9C73-4CF6-A86F-953BC64D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59176D-BC28-4363-AFE4-B8BD553E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8879D8-291B-4ADC-9850-AA14113D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07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ABB6-70F4-4702-912D-D1F779EA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1CF754-255A-4216-B3B1-AF96C0D9E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3F1CC7-CD2D-4520-8E63-E44DA5D10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495EDD-D771-422E-B9EF-1995DC34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34CA7-E994-4F4D-BA1E-283BCFEE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3C9536-0927-4925-83AE-6D36B9F0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10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5BBF0-0B79-4D17-A7AE-1CF0AAC8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54AA34-44D9-4337-9055-50D6C1CE0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68925E-4AF5-49D8-87F9-6E9A6D94E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68E3BB-6804-4322-9905-3612FFDB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9743A5-B69C-4665-A0DD-B6A35DD6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777857-E47C-41B8-AB84-E148B02E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3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9CB39B-79BB-4F34-882C-C74FA500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689E7F-99D5-4018-BDDA-AEEC348D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4BEA76-A4F7-46E1-9EF7-FE5D6A064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5C4B-A444-43B1-85E6-5F6EFFB80061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75689-1B46-4CD3-9A41-B394AC74B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BC02DA-FB51-417F-A8C3-A5E7EBA4B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160B-4E96-4140-B51B-443D73116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3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52A410-C520-4A34-BA76-96EDAEBE11CF}"/>
              </a:ext>
            </a:extLst>
          </p:cNvPr>
          <p:cNvSpPr txBox="1"/>
          <p:nvPr/>
        </p:nvSpPr>
        <p:spPr>
          <a:xfrm>
            <a:off x="4164037" y="2349305"/>
            <a:ext cx="6808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486014-D0A9-418A-AEAF-C9348AB36AF8}"/>
              </a:ext>
            </a:extLst>
          </p:cNvPr>
          <p:cNvSpPr txBox="1"/>
          <p:nvPr/>
        </p:nvSpPr>
        <p:spPr>
          <a:xfrm>
            <a:off x="4192172" y="3269118"/>
            <a:ext cx="637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Subtítulo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306517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38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CARINA CRISTINA DO NASCIMENTO</dc:creator>
  <cp:lastModifiedBy>CARINA CRISTINA DO NASCIMENTO</cp:lastModifiedBy>
  <cp:revision>6</cp:revision>
  <dcterms:created xsi:type="dcterms:W3CDTF">2020-11-04T19:56:34Z</dcterms:created>
  <dcterms:modified xsi:type="dcterms:W3CDTF">2024-09-13T18:10:30Z</dcterms:modified>
</cp:coreProperties>
</file>