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Open Sans Bold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 autoAdjust="0"/>
    <p:restoredTop sz="94622" autoAdjust="0"/>
  </p:normalViewPr>
  <p:slideViewPr>
    <p:cSldViewPr>
      <p:cViewPr varScale="1">
        <p:scale>
          <a:sx n="56" d="100"/>
          <a:sy n="56" d="100"/>
        </p:scale>
        <p:origin x="21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39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15376" y="2119093"/>
            <a:ext cx="12857248" cy="6048815"/>
          </a:xfrm>
          <a:custGeom>
            <a:avLst/>
            <a:gdLst/>
            <a:ahLst/>
            <a:cxnLst/>
            <a:rect l="l" t="t" r="r" b="b"/>
            <a:pathLst>
              <a:path w="12857248" h="6048815">
                <a:moveTo>
                  <a:pt x="0" y="0"/>
                </a:moveTo>
                <a:lnTo>
                  <a:pt x="12857248" y="0"/>
                </a:lnTo>
                <a:lnTo>
                  <a:pt x="12857248" y="6048814"/>
                </a:lnTo>
                <a:lnTo>
                  <a:pt x="0" y="6048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961778" y="7495523"/>
            <a:ext cx="4693047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REGISTRO DOS ANAIS ISSN: 2358-6044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3072"/>
            <a:ext cx="18288000" cy="1679055"/>
            <a:chOff x="0" y="0"/>
            <a:chExt cx="7063244" cy="442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3244" cy="442220"/>
            </a:xfrm>
            <a:custGeom>
              <a:avLst/>
              <a:gdLst/>
              <a:ahLst/>
              <a:cxnLst/>
              <a:rect l="l" t="t" r="r" b="b"/>
              <a:pathLst>
                <a:path w="7063244" h="442220">
                  <a:moveTo>
                    <a:pt x="4908" y="0"/>
                  </a:moveTo>
                  <a:lnTo>
                    <a:pt x="7058337" y="0"/>
                  </a:lnTo>
                  <a:cubicBezTo>
                    <a:pt x="7059638" y="0"/>
                    <a:pt x="7060886" y="517"/>
                    <a:pt x="7061807" y="1437"/>
                  </a:cubicBezTo>
                  <a:cubicBezTo>
                    <a:pt x="7062727" y="2358"/>
                    <a:pt x="7063244" y="3606"/>
                    <a:pt x="7063244" y="4908"/>
                  </a:cubicBezTo>
                  <a:lnTo>
                    <a:pt x="7063244" y="437313"/>
                  </a:lnTo>
                  <a:cubicBezTo>
                    <a:pt x="7063244" y="438614"/>
                    <a:pt x="7062727" y="439863"/>
                    <a:pt x="7061807" y="440783"/>
                  </a:cubicBezTo>
                  <a:cubicBezTo>
                    <a:pt x="7060886" y="441703"/>
                    <a:pt x="7059638" y="442220"/>
                    <a:pt x="7058337" y="442220"/>
                  </a:cubicBezTo>
                  <a:lnTo>
                    <a:pt x="4908" y="442220"/>
                  </a:lnTo>
                  <a:cubicBezTo>
                    <a:pt x="2197" y="442220"/>
                    <a:pt x="0" y="440023"/>
                    <a:pt x="0" y="437313"/>
                  </a:cubicBezTo>
                  <a:lnTo>
                    <a:pt x="0" y="4908"/>
                  </a:lnTo>
                  <a:cubicBezTo>
                    <a:pt x="0" y="2197"/>
                    <a:pt x="2197" y="0"/>
                    <a:pt x="4908" y="0"/>
                  </a:cubicBezTo>
                  <a:close/>
                </a:path>
              </a:pathLst>
            </a:custGeom>
            <a:solidFill>
              <a:srgbClr val="05397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063244" cy="480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9289" y="541210"/>
            <a:ext cx="548471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GRUPO DE TRABALHO XXXXX</a:t>
            </a:r>
          </a:p>
        </p:txBody>
      </p:sp>
      <p:sp>
        <p:nvSpPr>
          <p:cNvPr id="6" name="Freeform 6"/>
          <p:cNvSpPr/>
          <p:nvPr/>
        </p:nvSpPr>
        <p:spPr>
          <a:xfrm>
            <a:off x="14809402" y="94854"/>
            <a:ext cx="3177671" cy="1495492"/>
          </a:xfrm>
          <a:custGeom>
            <a:avLst/>
            <a:gdLst/>
            <a:ahLst/>
            <a:cxnLst/>
            <a:rect l="l" t="t" r="r" b="b"/>
            <a:pathLst>
              <a:path w="3177671" h="1495492">
                <a:moveTo>
                  <a:pt x="0" y="0"/>
                </a:moveTo>
                <a:lnTo>
                  <a:pt x="3177671" y="0"/>
                </a:lnTo>
                <a:lnTo>
                  <a:pt x="3177671" y="1495492"/>
                </a:lnTo>
                <a:lnTo>
                  <a:pt x="0" y="1495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1609" y="1845213"/>
            <a:ext cx="17455464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DO ARTIGO: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AUTORES: AUTOR; AUTOR;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2875" y="2756438"/>
            <a:ext cx="17987073" cy="7373097"/>
            <a:chOff x="0" y="0"/>
            <a:chExt cx="4737336" cy="19418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37336" cy="1941886"/>
            </a:xfrm>
            <a:custGeom>
              <a:avLst/>
              <a:gdLst/>
              <a:ahLst/>
              <a:cxnLst/>
              <a:rect l="l" t="t" r="r" b="b"/>
              <a:pathLst>
                <a:path w="4737336" h="1941886">
                  <a:moveTo>
                    <a:pt x="4737336" y="12912"/>
                  </a:moveTo>
                  <a:lnTo>
                    <a:pt x="4737336" y="1928973"/>
                  </a:lnTo>
                  <a:cubicBezTo>
                    <a:pt x="4737336" y="1936105"/>
                    <a:pt x="4731555" y="1941886"/>
                    <a:pt x="4724424" y="1941886"/>
                  </a:cubicBezTo>
                  <a:lnTo>
                    <a:pt x="12912" y="1941886"/>
                  </a:lnTo>
                  <a:cubicBezTo>
                    <a:pt x="5781" y="1941886"/>
                    <a:pt x="0" y="1936105"/>
                    <a:pt x="0" y="1928973"/>
                  </a:cubicBezTo>
                  <a:lnTo>
                    <a:pt x="0" y="12912"/>
                  </a:lnTo>
                  <a:cubicBezTo>
                    <a:pt x="0" y="5781"/>
                    <a:pt x="5781" y="0"/>
                    <a:pt x="12912" y="0"/>
                  </a:cubicBezTo>
                  <a:lnTo>
                    <a:pt x="4724424" y="0"/>
                  </a:lnTo>
                  <a:cubicBezTo>
                    <a:pt x="4727848" y="0"/>
                    <a:pt x="4731133" y="1360"/>
                    <a:pt x="4733554" y="3782"/>
                  </a:cubicBezTo>
                  <a:cubicBezTo>
                    <a:pt x="4735976" y="6204"/>
                    <a:pt x="4737336" y="9488"/>
                    <a:pt x="4737336" y="12912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5397A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737336" cy="197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01906" y="2883812"/>
            <a:ext cx="8617736" cy="387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INTRODUÇÃO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72575" y="2864762"/>
            <a:ext cx="8779772" cy="7157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mtClean="0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MATERIAL </a:t>
            </a:r>
            <a:r>
              <a:rPr lang="en-US" sz="2000" b="1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MÉTODOS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1906" y="6766837"/>
            <a:ext cx="8617736" cy="316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OBJETIVOS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02310" y="-141589"/>
            <a:ext cx="26818255" cy="1823716"/>
            <a:chOff x="0" y="-38100"/>
            <a:chExt cx="7063244" cy="480320"/>
          </a:xfrm>
        </p:grpSpPr>
        <p:sp>
          <p:nvSpPr>
            <p:cNvPr id="3" name="Freeform 3"/>
            <p:cNvSpPr/>
            <p:nvPr/>
          </p:nvSpPr>
          <p:spPr>
            <a:xfrm>
              <a:off x="975094" y="0"/>
              <a:ext cx="4816592" cy="442220"/>
            </a:xfrm>
            <a:custGeom>
              <a:avLst/>
              <a:gdLst/>
              <a:ahLst/>
              <a:cxnLst/>
              <a:rect l="l" t="t" r="r" b="b"/>
              <a:pathLst>
                <a:path w="7063244" h="442220">
                  <a:moveTo>
                    <a:pt x="4908" y="0"/>
                  </a:moveTo>
                  <a:lnTo>
                    <a:pt x="7058337" y="0"/>
                  </a:lnTo>
                  <a:cubicBezTo>
                    <a:pt x="7059638" y="0"/>
                    <a:pt x="7060886" y="517"/>
                    <a:pt x="7061807" y="1437"/>
                  </a:cubicBezTo>
                  <a:cubicBezTo>
                    <a:pt x="7062727" y="2358"/>
                    <a:pt x="7063244" y="3606"/>
                    <a:pt x="7063244" y="4908"/>
                  </a:cubicBezTo>
                  <a:lnTo>
                    <a:pt x="7063244" y="437313"/>
                  </a:lnTo>
                  <a:cubicBezTo>
                    <a:pt x="7063244" y="438614"/>
                    <a:pt x="7062727" y="439863"/>
                    <a:pt x="7061807" y="440783"/>
                  </a:cubicBezTo>
                  <a:cubicBezTo>
                    <a:pt x="7060886" y="441703"/>
                    <a:pt x="7059638" y="442220"/>
                    <a:pt x="7058337" y="442220"/>
                  </a:cubicBezTo>
                  <a:lnTo>
                    <a:pt x="4908" y="442220"/>
                  </a:lnTo>
                  <a:cubicBezTo>
                    <a:pt x="2197" y="442220"/>
                    <a:pt x="0" y="440023"/>
                    <a:pt x="0" y="437313"/>
                  </a:cubicBezTo>
                  <a:lnTo>
                    <a:pt x="0" y="4908"/>
                  </a:lnTo>
                  <a:cubicBezTo>
                    <a:pt x="0" y="2197"/>
                    <a:pt x="2197" y="0"/>
                    <a:pt x="4908" y="0"/>
                  </a:cubicBezTo>
                  <a:close/>
                </a:path>
              </a:pathLst>
            </a:custGeom>
            <a:solidFill>
              <a:srgbClr val="05397A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063244" cy="480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9289" y="541210"/>
            <a:ext cx="548471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GRUPO DE TRABALHO XXXXX</a:t>
            </a:r>
          </a:p>
        </p:txBody>
      </p:sp>
      <p:sp>
        <p:nvSpPr>
          <p:cNvPr id="6" name="Freeform 6"/>
          <p:cNvSpPr/>
          <p:nvPr/>
        </p:nvSpPr>
        <p:spPr>
          <a:xfrm>
            <a:off x="14809402" y="94854"/>
            <a:ext cx="3177671" cy="1495492"/>
          </a:xfrm>
          <a:custGeom>
            <a:avLst/>
            <a:gdLst/>
            <a:ahLst/>
            <a:cxnLst/>
            <a:rect l="l" t="t" r="r" b="b"/>
            <a:pathLst>
              <a:path w="3177671" h="1495492">
                <a:moveTo>
                  <a:pt x="0" y="0"/>
                </a:moveTo>
                <a:lnTo>
                  <a:pt x="3177671" y="0"/>
                </a:lnTo>
                <a:lnTo>
                  <a:pt x="3177671" y="1495492"/>
                </a:lnTo>
                <a:lnTo>
                  <a:pt x="0" y="1495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65396" y="2756438"/>
            <a:ext cx="17938159" cy="7473412"/>
            <a:chOff x="0" y="0"/>
            <a:chExt cx="4724453" cy="19683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724453" cy="1968306"/>
            </a:xfrm>
            <a:custGeom>
              <a:avLst/>
              <a:gdLst/>
              <a:ahLst/>
              <a:cxnLst/>
              <a:rect l="l" t="t" r="r" b="b"/>
              <a:pathLst>
                <a:path w="4724453" h="1968306">
                  <a:moveTo>
                    <a:pt x="4724453" y="12948"/>
                  </a:moveTo>
                  <a:lnTo>
                    <a:pt x="4724453" y="1955358"/>
                  </a:lnTo>
                  <a:cubicBezTo>
                    <a:pt x="4724453" y="1958792"/>
                    <a:pt x="4723089" y="1962086"/>
                    <a:pt x="4720661" y="1964514"/>
                  </a:cubicBezTo>
                  <a:cubicBezTo>
                    <a:pt x="4718233" y="1966942"/>
                    <a:pt x="4714940" y="1968306"/>
                    <a:pt x="4711506" y="1968306"/>
                  </a:cubicBezTo>
                  <a:lnTo>
                    <a:pt x="12948" y="1968306"/>
                  </a:lnTo>
                  <a:cubicBezTo>
                    <a:pt x="9514" y="1968306"/>
                    <a:pt x="6220" y="1966942"/>
                    <a:pt x="3792" y="1964514"/>
                  </a:cubicBezTo>
                  <a:cubicBezTo>
                    <a:pt x="1364" y="1962086"/>
                    <a:pt x="0" y="1958792"/>
                    <a:pt x="0" y="1955358"/>
                  </a:cubicBezTo>
                  <a:lnTo>
                    <a:pt x="0" y="12948"/>
                  </a:lnTo>
                  <a:cubicBezTo>
                    <a:pt x="0" y="9514"/>
                    <a:pt x="1364" y="6220"/>
                    <a:pt x="3792" y="3792"/>
                  </a:cubicBezTo>
                  <a:cubicBezTo>
                    <a:pt x="6220" y="1364"/>
                    <a:pt x="9514" y="0"/>
                    <a:pt x="12948" y="0"/>
                  </a:cubicBezTo>
                  <a:lnTo>
                    <a:pt x="4711506" y="0"/>
                  </a:lnTo>
                  <a:cubicBezTo>
                    <a:pt x="4714940" y="0"/>
                    <a:pt x="4718233" y="1364"/>
                    <a:pt x="4720661" y="3792"/>
                  </a:cubicBezTo>
                  <a:cubicBezTo>
                    <a:pt x="4723089" y="6220"/>
                    <a:pt x="4724453" y="9514"/>
                    <a:pt x="4724453" y="12948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5397A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724453" cy="20064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40296" y="3123032"/>
            <a:ext cx="8650035" cy="669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RESULTADOS E DISCUSSÕES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83369" y="3103982"/>
            <a:ext cx="8650035" cy="422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CONCLUSÕES 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83369" y="7377532"/>
            <a:ext cx="8650035" cy="245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3"/>
              </a:lnSpc>
            </a:pPr>
            <a:r>
              <a:rPr lang="en-US" sz="1988" b="1">
                <a:solidFill>
                  <a:srgbClr val="FF6A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REFERÊNCIAS </a:t>
            </a:r>
          </a:p>
          <a:p>
            <a:pPr algn="ctr">
              <a:lnSpc>
                <a:spcPts val="2783"/>
              </a:lnSpc>
            </a:pPr>
            <a:r>
              <a:rPr lang="en-US" sz="1988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1609" y="1845213"/>
            <a:ext cx="17455464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NOME DO ARTIGO: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5397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AUTORES: AUTOR; AUTOR;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Personalizar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 com Sombra</dc:title>
  <cp:lastModifiedBy>fib_event</cp:lastModifiedBy>
  <cp:revision>3</cp:revision>
  <dcterms:created xsi:type="dcterms:W3CDTF">2006-08-16T00:00:00Z</dcterms:created>
  <dcterms:modified xsi:type="dcterms:W3CDTF">2026-10-08T19:21:41Z</dcterms:modified>
  <dc:identifier>DAHXW2jZJU0</dc:identifier>
</cp:coreProperties>
</file>