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Open Sans Bold" charset="1" panose="020B08060305040202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5397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715376" y="2119093"/>
            <a:ext cx="12857248" cy="6048815"/>
          </a:xfrm>
          <a:custGeom>
            <a:avLst/>
            <a:gdLst/>
            <a:ahLst/>
            <a:cxnLst/>
            <a:rect r="r" b="b" t="t" l="l"/>
            <a:pathLst>
              <a:path h="6048815" w="12857248">
                <a:moveTo>
                  <a:pt x="0" y="0"/>
                </a:moveTo>
                <a:lnTo>
                  <a:pt x="12857248" y="0"/>
                </a:lnTo>
                <a:lnTo>
                  <a:pt x="12857248" y="6048814"/>
                </a:lnTo>
                <a:lnTo>
                  <a:pt x="0" y="60488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961778" y="7495523"/>
            <a:ext cx="4693047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b="true" sz="19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REGISTRO DOS ANAIS ISSN: 2358-6044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702310" y="3072"/>
            <a:ext cx="26818255" cy="1679055"/>
            <a:chOff x="0" y="0"/>
            <a:chExt cx="7063244" cy="4422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063244" cy="442220"/>
            </a:xfrm>
            <a:custGeom>
              <a:avLst/>
              <a:gdLst/>
              <a:ahLst/>
              <a:cxnLst/>
              <a:rect r="r" b="b" t="t" l="l"/>
              <a:pathLst>
                <a:path h="442220" w="7063244">
                  <a:moveTo>
                    <a:pt x="4908" y="0"/>
                  </a:moveTo>
                  <a:lnTo>
                    <a:pt x="7058337" y="0"/>
                  </a:lnTo>
                  <a:cubicBezTo>
                    <a:pt x="7059638" y="0"/>
                    <a:pt x="7060886" y="517"/>
                    <a:pt x="7061807" y="1437"/>
                  </a:cubicBezTo>
                  <a:cubicBezTo>
                    <a:pt x="7062727" y="2358"/>
                    <a:pt x="7063244" y="3606"/>
                    <a:pt x="7063244" y="4908"/>
                  </a:cubicBezTo>
                  <a:lnTo>
                    <a:pt x="7063244" y="437313"/>
                  </a:lnTo>
                  <a:cubicBezTo>
                    <a:pt x="7063244" y="438614"/>
                    <a:pt x="7062727" y="439863"/>
                    <a:pt x="7061807" y="440783"/>
                  </a:cubicBezTo>
                  <a:cubicBezTo>
                    <a:pt x="7060886" y="441703"/>
                    <a:pt x="7059638" y="442220"/>
                    <a:pt x="7058337" y="442220"/>
                  </a:cubicBezTo>
                  <a:lnTo>
                    <a:pt x="4908" y="442220"/>
                  </a:lnTo>
                  <a:cubicBezTo>
                    <a:pt x="2197" y="442220"/>
                    <a:pt x="0" y="440023"/>
                    <a:pt x="0" y="437313"/>
                  </a:cubicBezTo>
                  <a:lnTo>
                    <a:pt x="0" y="4908"/>
                  </a:lnTo>
                  <a:cubicBezTo>
                    <a:pt x="0" y="2197"/>
                    <a:pt x="2197" y="0"/>
                    <a:pt x="4908" y="0"/>
                  </a:cubicBezTo>
                  <a:close/>
                </a:path>
              </a:pathLst>
            </a:custGeom>
            <a:solidFill>
              <a:srgbClr val="05397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063244" cy="4803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653882" y="556850"/>
            <a:ext cx="4329609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TÍTULO DO TRABALHO: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809402" y="94854"/>
            <a:ext cx="3177671" cy="1495492"/>
          </a:xfrm>
          <a:custGeom>
            <a:avLst/>
            <a:gdLst/>
            <a:ahLst/>
            <a:cxnLst/>
            <a:rect r="r" b="b" t="t" l="l"/>
            <a:pathLst>
              <a:path h="1495492" w="3177671">
                <a:moveTo>
                  <a:pt x="0" y="0"/>
                </a:moveTo>
                <a:lnTo>
                  <a:pt x="3177671" y="0"/>
                </a:lnTo>
                <a:lnTo>
                  <a:pt x="3177671" y="1495492"/>
                </a:lnTo>
                <a:lnTo>
                  <a:pt x="0" y="14954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702310" y="0"/>
            <a:ext cx="26818255" cy="10715409"/>
            <a:chOff x="0" y="0"/>
            <a:chExt cx="7063244" cy="28221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063244" cy="2822166"/>
            </a:xfrm>
            <a:custGeom>
              <a:avLst/>
              <a:gdLst/>
              <a:ahLst/>
              <a:cxnLst/>
              <a:rect r="r" b="b" t="t" l="l"/>
              <a:pathLst>
                <a:path h="2822166" w="7063244">
                  <a:moveTo>
                    <a:pt x="4908" y="0"/>
                  </a:moveTo>
                  <a:lnTo>
                    <a:pt x="7058337" y="0"/>
                  </a:lnTo>
                  <a:cubicBezTo>
                    <a:pt x="7059638" y="0"/>
                    <a:pt x="7060886" y="517"/>
                    <a:pt x="7061807" y="1437"/>
                  </a:cubicBezTo>
                  <a:cubicBezTo>
                    <a:pt x="7062727" y="2358"/>
                    <a:pt x="7063244" y="3606"/>
                    <a:pt x="7063244" y="4908"/>
                  </a:cubicBezTo>
                  <a:lnTo>
                    <a:pt x="7063244" y="2817258"/>
                  </a:lnTo>
                  <a:cubicBezTo>
                    <a:pt x="7063244" y="2819968"/>
                    <a:pt x="7061047" y="2822166"/>
                    <a:pt x="7058337" y="2822166"/>
                  </a:cubicBezTo>
                  <a:lnTo>
                    <a:pt x="4908" y="2822166"/>
                  </a:lnTo>
                  <a:cubicBezTo>
                    <a:pt x="2197" y="2822166"/>
                    <a:pt x="0" y="2819968"/>
                    <a:pt x="0" y="2817258"/>
                  </a:cubicBezTo>
                  <a:lnTo>
                    <a:pt x="0" y="4908"/>
                  </a:lnTo>
                  <a:cubicBezTo>
                    <a:pt x="0" y="2197"/>
                    <a:pt x="2197" y="0"/>
                    <a:pt x="4908" y="0"/>
                  </a:cubicBezTo>
                  <a:close/>
                </a:path>
              </a:pathLst>
            </a:custGeom>
            <a:solidFill>
              <a:srgbClr val="05397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7063244" cy="28602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8887534" y="2715295"/>
            <a:ext cx="8106993" cy="3815354"/>
          </a:xfrm>
          <a:custGeom>
            <a:avLst/>
            <a:gdLst/>
            <a:ahLst/>
            <a:cxnLst/>
            <a:rect r="r" b="b" t="t" l="l"/>
            <a:pathLst>
              <a:path h="3815354" w="8106993">
                <a:moveTo>
                  <a:pt x="0" y="0"/>
                </a:moveTo>
                <a:lnTo>
                  <a:pt x="8106993" y="0"/>
                </a:lnTo>
                <a:lnTo>
                  <a:pt x="8106993" y="3815353"/>
                </a:lnTo>
                <a:lnTo>
                  <a:pt x="0" y="38153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93473" y="4230500"/>
            <a:ext cx="8112718" cy="1080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6285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OBRIGADO!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-3702310" y="8607945"/>
            <a:ext cx="26818255" cy="2304408"/>
            <a:chOff x="0" y="0"/>
            <a:chExt cx="7063244" cy="60692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63244" cy="606922"/>
            </a:xfrm>
            <a:custGeom>
              <a:avLst/>
              <a:gdLst/>
              <a:ahLst/>
              <a:cxnLst/>
              <a:rect r="r" b="b" t="t" l="l"/>
              <a:pathLst>
                <a:path h="606922" w="7063244">
                  <a:moveTo>
                    <a:pt x="4908" y="0"/>
                  </a:moveTo>
                  <a:lnTo>
                    <a:pt x="7058337" y="0"/>
                  </a:lnTo>
                  <a:cubicBezTo>
                    <a:pt x="7059638" y="0"/>
                    <a:pt x="7060886" y="517"/>
                    <a:pt x="7061807" y="1437"/>
                  </a:cubicBezTo>
                  <a:cubicBezTo>
                    <a:pt x="7062727" y="2358"/>
                    <a:pt x="7063244" y="3606"/>
                    <a:pt x="7063244" y="4908"/>
                  </a:cubicBezTo>
                  <a:lnTo>
                    <a:pt x="7063244" y="602015"/>
                  </a:lnTo>
                  <a:cubicBezTo>
                    <a:pt x="7063244" y="604725"/>
                    <a:pt x="7061047" y="606922"/>
                    <a:pt x="7058337" y="606922"/>
                  </a:cubicBezTo>
                  <a:lnTo>
                    <a:pt x="4908" y="606922"/>
                  </a:lnTo>
                  <a:cubicBezTo>
                    <a:pt x="2197" y="606922"/>
                    <a:pt x="0" y="604725"/>
                    <a:pt x="0" y="602015"/>
                  </a:cubicBezTo>
                  <a:lnTo>
                    <a:pt x="0" y="4908"/>
                  </a:lnTo>
                  <a:cubicBezTo>
                    <a:pt x="0" y="2197"/>
                    <a:pt x="2197" y="0"/>
                    <a:pt x="490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7063244" cy="6450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DAHXXuROuJA</dc:identifier>
  <dcterms:modified xsi:type="dcterms:W3CDTF">2011-08-01T06:04:30Z</dcterms:modified>
  <cp:revision>1</cp:revision>
  <dc:title>Cópia de Texto com Sombra</dc:title>
</cp:coreProperties>
</file>